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1" r:id="rId10"/>
    <p:sldId id="268" r:id="rId11"/>
    <p:sldId id="272" r:id="rId12"/>
    <p:sldId id="262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9913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228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537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27651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54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68306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668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7830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650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934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462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434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2893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369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505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4671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AE6C8-40A9-4090-97C4-48772601937D}" type="datetimeFigureOut">
              <a:rPr lang="fr-CH" smtClean="0"/>
              <a:t>21.06.2022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F4A530-0DF2-48C6-A4FC-3F837C105136}" type="slidenum">
              <a:rPr lang="fr-CH" smtClean="0"/>
              <a:t>‹Nr.›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786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b="1" u="sng" dirty="0"/>
              <a:t>Présentation année 2022-2023</a:t>
            </a:r>
            <a:br>
              <a:rPr lang="fr-FR" b="1" dirty="0"/>
            </a:b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ADC36D-E4A8-9263-CDCA-1AE51F169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 dirty="0"/>
          </a:p>
          <a:p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6BCBBBC-D266-EAF1-7E70-F1E34785E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619374"/>
            <a:ext cx="7945047" cy="3514726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</a:t>
            </a:r>
            <a: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Programme 2022 – 2023  </a:t>
            </a:r>
            <a:b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b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juillet à octobre		Estavayer Restaurant du Port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novembre à décembre	Auberge de </a:t>
            </a:r>
            <a:r>
              <a:rPr kumimoji="0" lang="fr-CH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Léchelles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janvier à mars 		Hôtel de Ville de </a:t>
            </a:r>
            <a:r>
              <a:rPr kumimoji="0" lang="fr-CH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Combremont</a:t>
            </a: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le Grand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avril à juin 		Equinoxe à </a:t>
            </a:r>
            <a:r>
              <a:rPr kumimoji="0" lang="fr-CH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Salavaux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	aussi petit déjeuner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fr-CH" sz="20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49FB38-372D-88C9-9FA3-49BE40DD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6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619374"/>
            <a:ext cx="7945047" cy="2553759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</a:t>
            </a:r>
            <a: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Programme 2022 – 2023  </a:t>
            </a:r>
            <a:b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b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11h45 -  12h15	apéro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12h15 – 13h00	repas : entrée – plat principal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13h00 – 13h25	conférence : dessert - café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fr-CH" sz="20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49FB38-372D-88C9-9FA3-49BE40DD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0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397968"/>
            <a:ext cx="7945047" cy="4352694"/>
          </a:xfrm>
        </p:spPr>
        <p:txBody>
          <a:bodyPr>
            <a:normAutofit fontScale="90000"/>
          </a:bodyPr>
          <a:lstStyle/>
          <a:p>
            <a:pPr defTabSz="914400">
              <a:spcBef>
                <a:spcPts val="0"/>
              </a:spcBef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</a:t>
            </a:r>
            <a: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Programme 2022 – 2023  - </a:t>
            </a:r>
            <a:r>
              <a:rPr kumimoji="0" lang="fr-CH" sz="27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apercu</a:t>
            </a: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5 juillet 		Christiane </a:t>
            </a:r>
            <a:r>
              <a:rPr kumimoji="0" lang="fr-CH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Griessen</a:t>
            </a: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expérience d’une femme gouverneure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 juillet		Présentation du projet REN4WATER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 juillet		Bol d’Air Payerne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16 août (soir)	Soirée </a:t>
            </a:r>
            <a:r>
              <a:rPr kumimoji="0" lang="fr-CH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Alphasurf</a:t>
            </a: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Estavayer-le-Lac 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23 août		Saucisson à la braise, refuge de </a:t>
            </a:r>
            <a:r>
              <a:rPr kumimoji="0" lang="fr-CH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Boulex</a:t>
            </a: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à Payerne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30 août (soir)	Pont du Rotary à </a:t>
            </a:r>
            <a:r>
              <a:rPr kumimoji="0" lang="fr-CH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Sugiez</a:t>
            </a: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 présentation du projet de rénovation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13 septembre	</a:t>
            </a:r>
            <a: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Assemblée générale</a:t>
            </a:r>
            <a:b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27 septembre 	visite du gouverneur P.F. </a:t>
            </a:r>
            <a:r>
              <a:rPr lang="fr-CH" sz="20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Cuénoud</a:t>
            </a:r>
            <a:b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4 octobre (soir)	soirée chasse à Chevroux</a:t>
            </a:r>
            <a:b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15 novembre (soir)	visite </a:t>
            </a:r>
            <a:r>
              <a:rPr lang="fr-CH" sz="20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Despraz</a:t>
            </a:r>
            <a: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SA</a:t>
            </a:r>
            <a:b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décembre 	visite </a:t>
            </a:r>
            <a:r>
              <a:rPr lang="fr-CH" sz="2000" b="1" kern="0" dirty="0" err="1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Bossy</a:t>
            </a:r>
            <a: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 Céréales</a:t>
            </a:r>
            <a:b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10 janvier 	fondue des retraités</a:t>
            </a:r>
            <a:b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14 février 	(soir)	St-Valentin</a:t>
            </a:r>
            <a:b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16 mai dès 15h45	Coulage et démoulage de la cloche présidentielle</a:t>
            </a:r>
            <a:br>
              <a:rPr lang="fr-CH" sz="20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…………..</a:t>
            </a:r>
            <a:endParaRPr kumimoji="0" lang="fr-CH" sz="20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49FB38-372D-88C9-9FA3-49BE40DD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6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397968"/>
            <a:ext cx="7945047" cy="4352694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</a:t>
            </a:r>
            <a:endParaRPr kumimoji="0" lang="fr-CH" sz="20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49FB38-372D-88C9-9FA3-49BE40DD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D466799-A4B5-1281-B0C7-53D36D8708F3}"/>
              </a:ext>
            </a:extLst>
          </p:cNvPr>
          <p:cNvSpPr txBox="1"/>
          <p:nvPr/>
        </p:nvSpPr>
        <p:spPr>
          <a:xfrm>
            <a:off x="3291704" y="2274959"/>
            <a:ext cx="4915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/>
              <a:t>Je me réjouis de cette année présidentielle à votre service et en votre compagnie en toute convivialité </a:t>
            </a:r>
            <a:endParaRPr lang="de-CH" sz="2800" b="1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1C86D-0740-B16C-98F7-0C818D408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864" y="4091940"/>
            <a:ext cx="1548644" cy="13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3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397968"/>
            <a:ext cx="7945047" cy="4352694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                     </a:t>
            </a:r>
            <a:endParaRPr kumimoji="0" lang="fr-CH" sz="20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49FB38-372D-88C9-9FA3-49BE40DD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CBC161-94EB-DC8C-7A0D-B427FF547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430" y="3198068"/>
            <a:ext cx="4101579" cy="225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1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7733" y="1430694"/>
            <a:ext cx="8915399" cy="4665306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	COMITE 2022 - 2023</a:t>
            </a:r>
            <a:b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Président 			</a:t>
            </a: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Christian Kolly</a:t>
            </a:r>
            <a:br>
              <a:rPr kumimoji="0" lang="fr-CH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Past Président        		</a:t>
            </a: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Peter </a:t>
            </a:r>
            <a:r>
              <a:rPr kumimoji="0" lang="fr-CH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Wütrich</a:t>
            </a:r>
            <a:br>
              <a:rPr kumimoji="0" lang="fr-CH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Vice-Président		</a:t>
            </a: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Philippe </a:t>
            </a:r>
            <a:r>
              <a:rPr kumimoji="0" lang="fr-CH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Druey</a:t>
            </a:r>
            <a:b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Programme	         	</a:t>
            </a:r>
            <a:r>
              <a:rPr kumimoji="0" lang="fr-CH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Frédéric Gilliand</a:t>
            </a:r>
            <a:br>
              <a:rPr kumimoji="0" lang="fr-CH" sz="2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Secrétariat	</a:t>
            </a:r>
            <a:r>
              <a:rPr kumimoji="0" lang="fr-CH" sz="20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   	</a:t>
            </a:r>
            <a:r>
              <a:rPr kumimoji="0" lang="fr-CH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Philippe Charmoy</a:t>
            </a:r>
            <a:br>
              <a:rPr kumimoji="0" lang="fr-CH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Finance          		</a:t>
            </a: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</a:t>
            </a:r>
            <a:r>
              <a:rPr kumimoji="0" lang="fr-CH" sz="200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ic</a:t>
            </a:r>
            <a:r>
              <a:rPr kumimoji="0" lang="fr-CH" sz="20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olas </a:t>
            </a:r>
            <a:r>
              <a:rPr kumimoji="0" lang="fr-CH" sz="2000" b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Dutoit</a:t>
            </a:r>
            <a:br>
              <a:rPr kumimoji="0" lang="fr-CH" sz="20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br>
              <a:rPr kumimoji="0" lang="fr-CH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CICO/POLARIS      		</a:t>
            </a:r>
            <a:r>
              <a:rPr kumimoji="0" lang="fr-CH" sz="20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Charly Haenni</a:t>
            </a:r>
            <a:br>
              <a:rPr kumimoji="0" lang="fr-CH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Fondation Rotary		</a:t>
            </a: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Christian Kolly</a:t>
            </a:r>
            <a:b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Polioplus</a:t>
            </a: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Charly </a:t>
            </a:r>
            <a:r>
              <a:rPr kumimoji="0" lang="fr-CH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Bulliard</a:t>
            </a:r>
            <a:b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ROKJ	</a:t>
            </a: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Olivier Cachin</a:t>
            </a:r>
            <a:b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MINE-EX</a:t>
            </a: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	Raphaël </a:t>
            </a:r>
            <a:r>
              <a:rPr kumimoji="0" lang="fr-CH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Ratti</a:t>
            </a:r>
            <a:b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FONDATION ELSNER</a:t>
            </a: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Charly Haenni</a:t>
            </a:r>
            <a:b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VISITE</a:t>
            </a: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			Jean-Pierre </a:t>
            </a:r>
            <a:r>
              <a:rPr kumimoji="0" lang="fr-CH" sz="2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Bangerter</a:t>
            </a:r>
            <a:b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EFFECTIF	</a:t>
            </a: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Daniel Gasser</a:t>
            </a:r>
            <a:b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………………..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5CF03A-D7EC-FC14-3F0E-6502BE217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2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192695"/>
            <a:ext cx="8915399" cy="70912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</a:t>
            </a:r>
            <a:endParaRPr kumimoji="0" lang="fr-CH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3BC54A70-E228-0778-7CAA-519474B6B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589211" y="2267339"/>
            <a:ext cx="8915399" cy="1084841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7C7D79-A63B-4FA6-BD41-63CB73885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6901B35-D9D6-CC4D-7756-857FEE57F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3" y="2267337"/>
            <a:ext cx="7781410" cy="408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192695"/>
            <a:ext cx="8915399" cy="70912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</a:t>
            </a:r>
            <a:endParaRPr kumimoji="0" lang="fr-CH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3BC54A70-E228-0778-7CAA-519474B6B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589211" y="2267339"/>
            <a:ext cx="8915399" cy="1084841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7C7D79-A63B-4FA6-BD41-63CB73885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2CDB364-1438-F351-8B4E-B6C04B1EA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390" y="2116309"/>
            <a:ext cx="6691645" cy="432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55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192695"/>
            <a:ext cx="8915399" cy="70912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</a:t>
            </a:r>
            <a:endParaRPr kumimoji="0" lang="fr-CH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3BC54A70-E228-0778-7CAA-519474B6B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589211" y="2267339"/>
            <a:ext cx="8915399" cy="1084841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7C7D79-A63B-4FA6-BD41-63CB73885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9C4267-26AE-A35E-731E-9108B23B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203" y="2192695"/>
            <a:ext cx="7177879" cy="418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192695"/>
            <a:ext cx="8915399" cy="70912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</a:t>
            </a:r>
            <a:endParaRPr kumimoji="0" lang="fr-CH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3BC54A70-E228-0778-7CAA-519474B6B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589211" y="2267339"/>
            <a:ext cx="8915399" cy="1084841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7C7D79-A63B-4FA6-BD41-63CB73885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B04E210-CC0D-1AFA-5405-0DF3B80FA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182" y="2192695"/>
            <a:ext cx="7308168" cy="43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7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192695"/>
            <a:ext cx="8915399" cy="70912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</a:t>
            </a:r>
            <a:endParaRPr kumimoji="0" lang="fr-CH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3BC54A70-E228-0778-7CAA-519474B6B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589211" y="2267339"/>
            <a:ext cx="8915399" cy="1084841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7C7D79-A63B-4FA6-BD41-63CB73885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3B4552-77BB-692E-0AAE-635AE0E8F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09" y="2267337"/>
            <a:ext cx="6706181" cy="41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2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192695"/>
            <a:ext cx="8915399" cy="70912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	</a:t>
            </a:r>
            <a:endParaRPr kumimoji="0" lang="fr-CH" sz="2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3BC54A70-E228-0778-7CAA-519474B6B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2589211" y="2267339"/>
            <a:ext cx="8915399" cy="1084841"/>
          </a:xfrm>
        </p:spPr>
        <p:txBody>
          <a:bodyPr/>
          <a:lstStyle/>
          <a:p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7C7D79-A63B-4FA6-BD41-63CB73885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561E32-4999-56CC-38C2-DD3D03EFA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209" y="2267338"/>
            <a:ext cx="6411916" cy="41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4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843DC-6066-E2B4-0B8B-A43048B0C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9486" y="3429000"/>
            <a:ext cx="6442820" cy="2537926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defRPr/>
            </a:pPr>
            <a: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Mes objectifs:</a:t>
            </a:r>
            <a:b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b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3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Promouvoir la diversité et la convivialité</a:t>
            </a:r>
            <a:br>
              <a:rPr kumimoji="0" lang="fr-CH" sz="3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3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actions sociales : 1. accès à l’eau potable</a:t>
            </a:r>
            <a:br>
              <a:rPr kumimoji="0" lang="fr-CH" sz="3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3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 2. ……….</a:t>
            </a:r>
            <a:b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Augmenter le nombre de rotariennes dans le club</a:t>
            </a:r>
            <a:b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Participation active des membres avec convivialité</a:t>
            </a:r>
            <a:b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Nos membres ont du talent </a:t>
            </a:r>
            <a: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 partageons</a:t>
            </a:r>
            <a:r>
              <a:rPr lang="fr-CH" sz="2700" b="1" kern="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  <a:sym typeface="Wingdings" panose="05000000000000000000" pitchFamily="2" charset="2"/>
              </a:rPr>
              <a:t>-le !</a:t>
            </a:r>
            <a:br>
              <a:rPr kumimoji="0" lang="fr-CH" sz="27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br>
              <a:rPr lang="fr-FR" sz="2700" b="1" i="0" cap="all" dirty="0">
                <a:solidFill>
                  <a:srgbClr val="4589B0"/>
                </a:solidFill>
                <a:effectLst/>
                <a:latin typeface="Lato" panose="020F0502020204030203" pitchFamily="34" charset="0"/>
              </a:rPr>
            </a:br>
            <a:r>
              <a:rPr kumimoji="0" lang="fr-CH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	</a:t>
            </a:r>
            <a:endParaRPr kumimoji="0" lang="fr-CH" sz="20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E837E4B-5809-48A7-8C37-E59DA7C6B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2" y="0"/>
            <a:ext cx="7308167" cy="12668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49FB38-372D-88C9-9FA3-49BE40DD8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87" y="107339"/>
            <a:ext cx="224657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5670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443</Words>
  <Application>Microsoft Office PowerPoint</Application>
  <PresentationFormat>Breitbild</PresentationFormat>
  <Paragraphs>15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Century Gothic</vt:lpstr>
      <vt:lpstr>Lato</vt:lpstr>
      <vt:lpstr>Wingdings 3</vt:lpstr>
      <vt:lpstr>Brin</vt:lpstr>
      <vt:lpstr>Présentation année 2022-2023 </vt:lpstr>
      <vt:lpstr>   COMITE 2022 - 2023 Président    Christian Kolly Past Président          Peter Wütrich Vice-Président  Philippe Druey Programme           Frédéric Gilliand Secrétariat            Philippe Charmoy Finance            Nicolas Dutoit  CICO/POLARIS        Charly Haenni Fondation Rotary  Christian Kolly Polioplus   Charly Bulliard ROKJ   Olivier Cachin MINE-EX   Raphaël Ratti FONDATION ELSNER Charly Haenni VISITE    Jean-Pierre Bangerter EFFECTIF   Daniel Gasser ………………..</vt:lpstr>
      <vt:lpstr>  </vt:lpstr>
      <vt:lpstr>  </vt:lpstr>
      <vt:lpstr>  </vt:lpstr>
      <vt:lpstr>  </vt:lpstr>
      <vt:lpstr>  </vt:lpstr>
      <vt:lpstr>  </vt:lpstr>
      <vt:lpstr>Mes objectifs:  Promouvoir la diversité et la convivialité actions sociales : 1. accès à l’eau potable        2. ………. Augmenter le nombre de rotariennes dans le club Participation active des membres avec convivialité Nos membres ont du talent  partageons-le !   </vt:lpstr>
      <vt:lpstr>                               Programme 2022 – 2023    juillet à octobre  Estavayer Restaurant du Port novembre à décembre Auberge de Léchelles janvier à mars   Hôtel de Ville de Combremont le Grand avril à juin   Equinoxe à Salavaux     aussi petit déjeuner  </vt:lpstr>
      <vt:lpstr>                               Programme 2022 – 2023    11h45 -  12h15 apéro 12h15 – 13h00 repas : entrée – plat principal 13h00 – 13h25 conférence : dessert - café  </vt:lpstr>
      <vt:lpstr>                               Programme 2022 – 2023  - apercu -   5 juillet   Christiane Griessen expérience d’une femme gouverneure 12 juillet  Présentation du projet REN4WATER 19 juillet  Bol d’Air Payerne 16 août (soir) Soirée Alphasurf Estavayer-le-Lac  23 août  Saucisson à la braise, refuge de Boulex à Payerne 30 août (soir) Pont du Rotary à Sugiez, présentation du projet de rénovation 13 septembre Assemblée générale 27 septembre  visite du gouverneur P.F. Cuénoud  4 octobre (soir) soirée chasse à Chevroux 15 novembre (soir) visite Despraz SA décembre  visite Bossy Céréales 10 janvier  fondue des retraités 14 février  (soir) St-Valentin 16 mai dès 15h45 Coulage et démoulage de la cloche présidentielle …………..</vt:lpstr>
      <vt:lpstr>                               </vt:lpstr>
      <vt:lpstr>               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PETS II – 18.5.2022 Christian Kolly Président 2022-2023</dc:title>
  <dc:creator>Alexandra</dc:creator>
  <cp:lastModifiedBy>Kolly Christian</cp:lastModifiedBy>
  <cp:revision>10</cp:revision>
  <dcterms:created xsi:type="dcterms:W3CDTF">2022-05-09T18:56:54Z</dcterms:created>
  <dcterms:modified xsi:type="dcterms:W3CDTF">2022-06-21T09:09:35Z</dcterms:modified>
</cp:coreProperties>
</file>